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818121-EDB8-8ADE-A951-269AE6BF9369}" v="2" dt="2023-02-07T09:29: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allen" userId="S::kim.allen11@england.nhs.uk::6b783f8c-e209-4f11-a607-0b4b15b510a3" providerId="AD" clId="Web-{59818121-EDB8-8ADE-A951-269AE6BF9369}"/>
    <pc:docChg chg="delSld">
      <pc:chgData name="kim allen" userId="S::kim.allen11@england.nhs.uk::6b783f8c-e209-4f11-a607-0b4b15b510a3" providerId="AD" clId="Web-{59818121-EDB8-8ADE-A951-269AE6BF9369}" dt="2023-02-07T09:29:14" v="1"/>
      <pc:docMkLst>
        <pc:docMk/>
      </pc:docMkLst>
      <pc:sldChg chg="del">
        <pc:chgData name="kim allen" userId="S::kim.allen11@england.nhs.uk::6b783f8c-e209-4f11-a607-0b4b15b510a3" providerId="AD" clId="Web-{59818121-EDB8-8ADE-A951-269AE6BF9369}" dt="2023-02-07T09:29:12.734" v="0"/>
        <pc:sldMkLst>
          <pc:docMk/>
          <pc:sldMk cId="3833555046" sldId="256"/>
        </pc:sldMkLst>
      </pc:sldChg>
      <pc:sldChg chg="del">
        <pc:chgData name="kim allen" userId="S::kim.allen11@england.nhs.uk::6b783f8c-e209-4f11-a607-0b4b15b510a3" providerId="AD" clId="Web-{59818121-EDB8-8ADE-A951-269AE6BF9369}" dt="2023-02-07T09:29:14" v="1"/>
        <pc:sldMkLst>
          <pc:docMk/>
          <pc:sldMk cId="3457875252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B071C97D-48B3-634E-A1D8-9424EDB900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99" y="0"/>
            <a:ext cx="1218460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313327-A240-3E4B-9EEE-B6F232F6F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07727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2B6B1C-C5DF-2343-83E6-5B8147585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5834"/>
            <a:ext cx="9144000" cy="131196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5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C9334-A31A-2D45-ABA6-5AB8FB5BC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A6ECE3-1B11-DB43-9672-82CA0E66C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B7373-65A5-7046-94E3-6208896DE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75D87-2A00-7E4F-BCDE-7AC812CB5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0F50-65A4-3F4D-AD22-5EE8BFF262D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D40BA-D41B-844F-95B8-255E55447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EE9BF-6D38-6741-A158-653E0CBAE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AAF9-D164-6F45-B00E-A68EA0D7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6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6C90-4686-2542-9E97-545C1C9A9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A003A-A7FE-4048-8A80-741780B4E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80905-5DFF-5D4A-9FCD-9F7DC9D64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0F50-65A4-3F4D-AD22-5EE8BFF262D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996D3-EB6F-424E-89CD-499B9AECF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016C5-8455-3341-B3BB-9668912AC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AAF9-D164-6F45-B00E-A68EA0D7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76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D7734A-D4CD-8247-9FA2-8EBBAB31B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2E8BB2-540D-FC45-BADC-4AE71A1FB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893D0-DF1D-BA42-8992-F8976A5F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0F50-65A4-3F4D-AD22-5EE8BFF262D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0CE60-232D-6C43-90D8-15A64B3E1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0061A-3D99-2842-91FE-27F00FBB4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AAF9-D164-6F45-B00E-A68EA0D7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7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80445A10-BE72-1A43-B609-9F158239D5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99" y="0"/>
            <a:ext cx="1218460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6A2BFF-9B72-DC44-8439-CB08C3E41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8125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C10ED-4F29-244A-9B15-084E59D4C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1069"/>
            <a:ext cx="10515600" cy="3085893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3B5FA-D165-124B-8A67-DADFDBB0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0F50-65A4-3F4D-AD22-5EE8BFF262D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6AF05-B876-EA46-A1E0-14C4945C6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47CB2-9500-8346-8728-5CF09737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AAF9-D164-6F45-B00E-A68EA0D7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41F44BD8-64FC-E744-A4FE-563E1D9540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99" y="0"/>
            <a:ext cx="1218460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6A2BFF-9B72-DC44-8439-CB08C3E41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8125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C10ED-4F29-244A-9B15-084E59D4C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1069"/>
            <a:ext cx="10515600" cy="3085893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3B5FA-D165-124B-8A67-DADFDBB0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0F50-65A4-3F4D-AD22-5EE8BFF262D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6AF05-B876-EA46-A1E0-14C4945C6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47CB2-9500-8346-8728-5CF09737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AAF9-D164-6F45-B00E-A68EA0D7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B3C5A-882A-3747-82A9-075A27B0E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A87CB-15A7-B34F-991C-EE255742A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00084-6CCC-5245-AE9B-9B4CFB286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0F50-65A4-3F4D-AD22-5EE8BFF262D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FEEAB-E67A-A242-B082-412D30FA1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32011-9AEA-DE4E-A472-196ACBCAA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AAF9-D164-6F45-B00E-A68EA0D7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9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D5975-7099-884A-AC13-9DBAB83E8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D6F90-EA7F-E04B-9DD5-7D128B7AC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D14A2-E96E-E141-B9F9-0A412C92D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8684A-DA3F-0441-A084-6FFF66E74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0F50-65A4-3F4D-AD22-5EE8BFF262D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527E9-D80B-524D-A16B-F4BB93708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EF299-EC41-A247-9536-83D26A91D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AAF9-D164-6F45-B00E-A68EA0D7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4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66E5B-3806-C94F-BE6C-B945E6FAD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BEC11-7C37-4448-99C8-DB1A236B7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E84D7-BD72-8744-BF6B-7B087F455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DAF445-2460-7A47-8DB6-5CE6887EC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2BEB51-762F-A94D-9E8F-1C1BBC707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8C41C0-CF5A-724F-9833-B38BE92CF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0F50-65A4-3F4D-AD22-5EE8BFF262D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287FF1-CF5B-C24C-9496-FBF3395FA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43F66-C584-704C-BF6B-18FE02FBA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AAF9-D164-6F45-B00E-A68EA0D7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1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E2DD0-DFF0-6D49-B1CE-7B214B605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A5814F-3DCE-6947-A7C5-235B12640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0F50-65A4-3F4D-AD22-5EE8BFF262D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CFFCB-2DAA-9840-92DA-5A69BE95F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04BAD7-C69A-D545-911E-01AAC5FB9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AAF9-D164-6F45-B00E-A68EA0D7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9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701C24-4F7C-064D-B8F4-A742C7D6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0F50-65A4-3F4D-AD22-5EE8BFF262D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D33FB2-3C06-764E-AC94-DCEB959F8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270476-F89B-494B-86A3-E59590282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AAF9-D164-6F45-B00E-A68EA0D7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7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BED7-DB6D-8941-98AD-135E59EB6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FC25E-7C63-CE40-969C-160D09AD7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FC0B02-54F0-9F4E-806A-770BA9C86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D0219-C473-3143-929E-811BBBE9D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0F50-65A4-3F4D-AD22-5EE8BFF262D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4A05B-A8CD-544E-8BD2-02BEDA862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303F4-F17E-CD4D-8DEE-2C743FE6A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AAF9-D164-6F45-B00E-A68EA0D7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6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4F91F3-0C6F-334E-8339-06364468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83143-0059-C142-B5A0-DC0221665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EC37F-3FE9-FD43-B967-FFC469ADC2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F0F50-65A4-3F4D-AD22-5EE8BFF262D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BBDA0-9450-5A49-A1F3-94C82D370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63C03-79DB-6940-AEF5-27C071403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FAAF9-D164-6F45-B00E-A68EA0D7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4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393FC-602B-9D4B-967E-16217E787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EF73-BE00-9149-8EED-F55BCDA78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7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25e5bd3f-a5cc-4554-88b4-710a34bf597b">
      <Terms xmlns="http://schemas.microsoft.com/office/infopath/2007/PartnerControls"/>
    </lcf76f155ced4ddcb4097134ff3c332f>
    <Review_x0020_Date xmlns="25e5bd3f-a5cc-4554-88b4-710a34bf597b" xsi:nil="true"/>
    <_ip_UnifiedCompliancePolicyProperties xmlns="http://schemas.microsoft.com/sharepoint/v3" xsi:nil="true"/>
    <TaxCatchAll xmlns="cccaf3ac-2de9-44d4-aa31-54302fceb5f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C07086D4D2D9499DA5A6DFF7CB2E50" ma:contentTypeVersion="57" ma:contentTypeDescription="Create a new document." ma:contentTypeScope="" ma:versionID="f94f249367cb14373298a91f3e613492">
  <xsd:schema xmlns:xsd="http://www.w3.org/2001/XMLSchema" xmlns:xs="http://www.w3.org/2001/XMLSchema" xmlns:p="http://schemas.microsoft.com/office/2006/metadata/properties" xmlns:ns1="http://schemas.microsoft.com/sharepoint/v3" xmlns:ns2="0af9edff-9969-44c1-bb66-303dd0b94367" xmlns:ns3="25e5bd3f-a5cc-4554-88b4-710a34bf597b" xmlns:ns4="cccaf3ac-2de9-44d4-aa31-54302fceb5f7" targetNamespace="http://schemas.microsoft.com/office/2006/metadata/properties" ma:root="true" ma:fieldsID="de2b7119305a491d6ceec4bef83ecd26" ns1:_="" ns2:_="" ns3:_="" ns4:_="">
    <xsd:import namespace="http://schemas.microsoft.com/sharepoint/v3"/>
    <xsd:import namespace="0af9edff-9969-44c1-bb66-303dd0b94367"/>
    <xsd:import namespace="25e5bd3f-a5cc-4554-88b4-710a34bf597b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Review_x0020_Date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9edff-9969-44c1-bb66-303dd0b943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e5bd3f-a5cc-4554-88b4-710a34bf597b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Review_x0020_Date" ma:index="13" nillable="true" ma:displayName="Review date" ma:indexed="true" ma:internalName="Review_x0020_Dat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76c0586-99a1-427c-ac2f-3e117a8f572b}" ma:internalName="TaxCatchAll" ma:showField="CatchAllData" ma:web="6435f83e-f2ef-42f9-890b-f3e7eb7667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CFE6E1-EA28-4F0D-8A74-E9050D9A2AD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25e5bd3f-a5cc-4554-88b4-710a34bf597b"/>
    <ds:schemaRef ds:uri="cccaf3ac-2de9-44d4-aa31-54302fceb5f7"/>
  </ds:schemaRefs>
</ds:datastoreItem>
</file>

<file path=customXml/itemProps2.xml><?xml version="1.0" encoding="utf-8"?>
<ds:datastoreItem xmlns:ds="http://schemas.openxmlformats.org/officeDocument/2006/customXml" ds:itemID="{0581B05A-9049-44B9-A720-343CD905C2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785E48-3F4B-4EA7-97CF-B979FF19F8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af9edff-9969-44c1-bb66-303dd0b94367"/>
    <ds:schemaRef ds:uri="25e5bd3f-a5cc-4554-88b4-710a34bf597b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Sanderson</dc:creator>
  <cp:lastModifiedBy>Craig Sanderson</cp:lastModifiedBy>
  <cp:revision>4</cp:revision>
  <dcterms:created xsi:type="dcterms:W3CDTF">2023-02-02T11:27:47Z</dcterms:created>
  <dcterms:modified xsi:type="dcterms:W3CDTF">2023-02-07T09:29:17Z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0x01010058C07086D4D2D9499DA5A6DFF7CB2E50</vt:lpwstr>
  </property>
  <property fmtid="{D5CDD505-2E9C-101B-9397-08002B2CF9AE}" pid="3" name="MediaServiceImageTags">
    <vt:lpwstr/>
  </property>
</Properties>
</file>