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1" autoAdjust="0"/>
    <p:restoredTop sz="94674" autoAdjust="0"/>
  </p:normalViewPr>
  <p:slideViewPr>
    <p:cSldViewPr snapToGrid="0" snapToObjects="1">
      <p:cViewPr varScale="1">
        <p:scale>
          <a:sx n="124" d="100"/>
          <a:sy n="124" d="100"/>
        </p:scale>
        <p:origin x="1104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90A331-7ADD-4391-8CA5-606C9BFD26F5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E16CE-1862-465F-9912-D0001C1A0F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674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AE991-F138-4FD8-982E-957F3CA6A0F6}" type="datetimeFigureOut">
              <a:rPr lang="en-GB" smtClean="0"/>
              <a:t>11/05/2023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NHS Improvement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AB7D-FC04-41BF-88F7-E47891A06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0110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4209426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4843667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CDE03-0EEA-4F49-A6B9-58B291621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37B27BB-BDDE-DA1D-9BFB-864678A6D9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109" y="1210682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US" sz="2800" dirty="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4109" y="2141151"/>
            <a:ext cx="10641498" cy="2244128"/>
          </a:xfrm>
          <a:prstGeom prst="rect">
            <a:avLst/>
          </a:prstGeom>
        </p:spPr>
        <p:txBody>
          <a:bodyPr/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9F83AB-04F8-4C53-93F7-BAAABEF426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000" y="360000"/>
            <a:ext cx="953272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B686527-970C-E95A-3817-589F92EAEA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3985" y="360000"/>
            <a:ext cx="1800000" cy="61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1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11/05/2023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78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C2763-FEC9-C7CF-4421-A512BA486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378" y="1210682"/>
            <a:ext cx="11582400" cy="611649"/>
          </a:xfrm>
        </p:spPr>
        <p:txBody>
          <a:bodyPr/>
          <a:lstStyle/>
          <a:p>
            <a:r>
              <a:rPr lang="en-US" dirty="0"/>
              <a:t>Imaging with non-</a:t>
            </a:r>
            <a:r>
              <a:rPr lang="en-US" dirty="0" err="1"/>
              <a:t>Ionising</a:t>
            </a:r>
            <a:r>
              <a:rPr lang="en-US" dirty="0"/>
              <a:t> Radiation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92EA-95BB-F421-3A78-DA615A79EB9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378" y="1998133"/>
            <a:ext cx="11582400" cy="474171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5EB8"/>
                </a:solidFill>
              </a:rPr>
              <a:t>Modifying sequence parameters to lower Specific Absorption Rate</a:t>
            </a:r>
          </a:p>
          <a:p>
            <a:pPr marL="0" indent="0" fontAlgn="base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 patient with an active implant has been referred for an MRI scan.  </a:t>
            </a:r>
            <a:endParaRPr lang="en-GB" sz="2800" dirty="0"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  <a:p>
            <a:pPr marL="0" indent="0" fontAlgn="base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One of the MR Conditions for the implant is a WB SAR limit of 0.4 W/Kg.  Can you describe options for modifying sequence parameters to reduce SAR and the possible effects on image appearance?   </a:t>
            </a:r>
            <a:endParaRPr lang="en-GB" sz="2800" dirty="0">
              <a:effectLst/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185063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eb60286-a7d9-492c-8e03-5d1f56fbe788" xsi:nil="true"/>
    <lcf76f155ced4ddcb4097134ff3c332f xmlns="80c75cbc-a8f2-46c0-aa58-80f150799650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3DA0B53BC4F849A477EEED2D0E1BA9" ma:contentTypeVersion="18" ma:contentTypeDescription="Create a new document." ma:contentTypeScope="" ma:versionID="e3480bd4fad9e454b455241a584e40b3">
  <xsd:schema xmlns:xsd="http://www.w3.org/2001/XMLSchema" xmlns:xs="http://www.w3.org/2001/XMLSchema" xmlns:p="http://schemas.microsoft.com/office/2006/metadata/properties" xmlns:ns1="http://schemas.microsoft.com/sharepoint/v3" xmlns:ns2="80c75cbc-a8f2-46c0-aa58-80f150799650" xmlns:ns3="6eb60286-a7d9-492c-8e03-5d1f56fbe788" targetNamespace="http://schemas.microsoft.com/office/2006/metadata/properties" ma:root="true" ma:fieldsID="4e5f313a9f5d42b5ac116bdb9ab4c6d9" ns1:_="" ns2:_="" ns3:_="">
    <xsd:import namespace="http://schemas.microsoft.com/sharepoint/v3"/>
    <xsd:import namespace="80c75cbc-a8f2-46c0-aa58-80f150799650"/>
    <xsd:import namespace="6eb60286-a7d9-492c-8e03-5d1f56fbe7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75cbc-a8f2-46c0-aa58-80f1507996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b5e471e-86a7-4573-b003-24887ebde4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b60286-a7d9-492c-8e03-5d1f56fbe78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64b47c-f647-4d05-b65a-2d27d882dc74}" ma:internalName="TaxCatchAll" ma:showField="CatchAllData" ma:web="6eb60286-a7d9-492c-8e03-5d1f56fbe7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D9FD49-C1C5-400A-B04D-90A236984D1F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openxmlformats.org/package/2006/metadata/core-properties"/>
    <ds:schemaRef ds:uri="d1578f25-4d6e-4d4b-93b5-68c0610bc2f6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f51a84ac-5ef7-4b0b-bd71-e269097bd152"/>
  </ds:schemaRefs>
</ds:datastoreItem>
</file>

<file path=customXml/itemProps2.xml><?xml version="1.0" encoding="utf-8"?>
<ds:datastoreItem xmlns:ds="http://schemas.openxmlformats.org/officeDocument/2006/customXml" ds:itemID="{B54748D3-35A5-4C24-B734-2040788A8823}"/>
</file>

<file path=customXml/itemProps3.xml><?xml version="1.0" encoding="utf-8"?>
<ds:datastoreItem xmlns:ds="http://schemas.openxmlformats.org/officeDocument/2006/customXml" ds:itemID="{A6333066-D95F-4DC9-8F45-8431A5C3C7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64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Imaging with non-Ionising Radiation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16.9</dc:title>
  <dc:creator>Craig Sanderson</dc:creator>
  <cp:lastModifiedBy>Michelle Madeley</cp:lastModifiedBy>
  <cp:revision>114</cp:revision>
  <dcterms:created xsi:type="dcterms:W3CDTF">2017-05-03T08:06:17Z</dcterms:created>
  <dcterms:modified xsi:type="dcterms:W3CDTF">2023-05-11T14:50:02Z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0x010100923DA0B53BC4F849A477EEED2D0E1BA9</vt:lpwstr>
  </property>
  <property fmtid="{D5CDD505-2E9C-101B-9397-08002B2CF9AE}" pid="3" name="TaxKeyword">
    <vt:lpwstr/>
  </property>
  <property fmtid="{D5CDD505-2E9C-101B-9397-08002B2CF9AE}" pid="4" name="Subject0">
    <vt:lpwstr/>
  </property>
  <property fmtid="{D5CDD505-2E9C-101B-9397-08002B2CF9AE}" pid="5" name="Document type0">
    <vt:lpwstr/>
  </property>
  <property fmtid="{D5CDD505-2E9C-101B-9397-08002B2CF9AE}" pid="6" name="WTTeamSiteDocumentType">
    <vt:lpwstr/>
  </property>
  <property fmtid="{D5CDD505-2E9C-101B-9397-08002B2CF9AE}" pid="7" name="WTTeamSiteDocumentTypeTaxHTField0">
    <vt:lpwstr/>
  </property>
  <property fmtid="{D5CDD505-2E9C-101B-9397-08002B2CF9AE}" pid="8" name="cebceaf3e3574cdab9f9dab6bbd34ddb">
    <vt:lpwstr/>
  </property>
  <property fmtid="{D5CDD505-2E9C-101B-9397-08002B2CF9AE}" pid="9" name="n2fe4ed80ae84f2cbc880662fe0a8735">
    <vt:lpwstr/>
  </property>
  <property fmtid="{D5CDD505-2E9C-101B-9397-08002B2CF9AE}" pid="10" name="TaxCatchAll">
    <vt:lpwstr/>
  </property>
  <property fmtid="{D5CDD505-2E9C-101B-9397-08002B2CF9AE}" pid="11" name="TaxKeywordTaxHTField">
    <vt:lpwstr/>
  </property>
  <property fmtid="{D5CDD505-2E9C-101B-9397-08002B2CF9AE}" pid="12" name="MediaServiceImageTags">
    <vt:lpwstr/>
  </property>
</Properties>
</file>