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0" autoAdjust="0"/>
    <p:restoredTop sz="94674" autoAdjust="0"/>
  </p:normalViewPr>
  <p:slideViewPr>
    <p:cSldViewPr snapToGrid="0" snapToObjects="1">
      <p:cViewPr varScale="1">
        <p:scale>
          <a:sx n="111" d="100"/>
          <a:sy n="111" d="100"/>
        </p:scale>
        <p:origin x="216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Reconstructive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Provision of quality prosthesis and problem solving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800" dirty="0"/>
              <a:t>You have recently packed a new nasal prosthesis, on opening the mould, the silicone has not fully cured, and the patient is due in tomorrow.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800" dirty="0"/>
              <a:t>Thinking about materials and equipment:</a:t>
            </a:r>
          </a:p>
          <a:p>
            <a:pPr>
              <a:spcAft>
                <a:spcPts val="300"/>
              </a:spcAft>
            </a:pPr>
            <a:r>
              <a:rPr lang="en-US" sz="2800" dirty="0"/>
              <a:t>why may the silicone have not cured?</a:t>
            </a:r>
            <a:endParaRPr lang="en-GB" sz="2800" dirty="0"/>
          </a:p>
          <a:p>
            <a:r>
              <a:rPr lang="en-GB" sz="2800" dirty="0"/>
              <a:t>what would you need to do to address the issues? </a:t>
            </a:r>
            <a:r>
              <a:rPr lang="en-US" sz="2800" dirty="0"/>
              <a:t> 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9E8F00-4A05-47B9-94DB-6CDE96B7CEFF}"/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64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Reconstructive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2023-05-11T14:11:24Z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