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er Simkins" userId="1fd032c9-7796-45d9-a156-abbb863f8c7d" providerId="ADAL" clId="{D3278FD6-7194-4D4D-AE19-28D1417697BF}"/>
    <pc:docChg chg="delSld">
      <pc:chgData name="Tayler Simkins" userId="1fd032c9-7796-45d9-a156-abbb863f8c7d" providerId="ADAL" clId="{D3278FD6-7194-4D4D-AE19-28D1417697BF}" dt="2023-05-15T12:47:35.736" v="0" actId="2696"/>
      <pc:docMkLst>
        <pc:docMk/>
      </pc:docMkLst>
      <pc:sldChg chg="del">
        <pc:chgData name="Tayler Simkins" userId="1fd032c9-7796-45d9-a156-abbb863f8c7d" providerId="ADAL" clId="{D3278FD6-7194-4D4D-AE19-28D1417697BF}" dt="2023-05-15T12:47:35.736" v="0" actId="2696"/>
        <pc:sldMkLst>
          <pc:docMk/>
          <pc:sldMk cId="4204194662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Reproductive Science – Andrology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092962"/>
            <a:ext cx="11003280" cy="40030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accent1"/>
                </a:solidFill>
              </a:rPr>
              <a:t>Semen Cryopreservation</a:t>
            </a:r>
          </a:p>
          <a:p>
            <a:pPr marL="0" indent="0">
              <a:buNone/>
            </a:pPr>
            <a:r>
              <a:rPr lang="en-GB" sz="4500" dirty="0"/>
              <a:t>Your unit routinely stores semen samples in vapour phase Dewars. You have received a semen sample for a fertility preservation patient. You notice the viral screening results are not ready and you confirmed with a colleague that the vials will need to go into a holding </a:t>
            </a:r>
            <a:r>
              <a:rPr lang="en-GB" sz="4500" dirty="0" err="1"/>
              <a:t>cryo</a:t>
            </a:r>
            <a:r>
              <a:rPr lang="en-GB" sz="4500" dirty="0"/>
              <a:t> </a:t>
            </a:r>
            <a:r>
              <a:rPr lang="en-GB" sz="4500" dirty="0" err="1"/>
              <a:t>dewar</a:t>
            </a:r>
            <a:r>
              <a:rPr lang="en-GB" sz="4500" dirty="0"/>
              <a:t> (which is filled with liquid nitrogen). You complete your pre-freeze analysis, dilutions, aliquoting and sealing process and immediately place your sealed vials directly into the holding </a:t>
            </a:r>
            <a:r>
              <a:rPr lang="en-GB" sz="4500" dirty="0" err="1"/>
              <a:t>cryo</a:t>
            </a:r>
            <a:r>
              <a:rPr lang="en-GB" sz="4500" dirty="0"/>
              <a:t> </a:t>
            </a:r>
            <a:r>
              <a:rPr lang="en-GB" sz="4500" dirty="0" err="1"/>
              <a:t>dewar</a:t>
            </a:r>
            <a:r>
              <a:rPr lang="en-GB" sz="4500" dirty="0"/>
              <a:t> filled with liquid nitrogen. </a:t>
            </a:r>
          </a:p>
          <a:p>
            <a:pPr marL="0" indent="0">
              <a:buNone/>
            </a:pPr>
            <a:endParaRPr lang="en-GB" sz="4500" dirty="0"/>
          </a:p>
          <a:p>
            <a:pPr marL="0" indent="0">
              <a:buNone/>
            </a:pPr>
            <a:r>
              <a:rPr lang="en-GB" sz="4500" dirty="0"/>
              <a:t>What would your immediate next steps be and how would you manage that patient? </a:t>
            </a:r>
            <a:r>
              <a:rPr lang="en-US" sz="45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F5EBE-7964-4246-B224-73D4BA8300E0}"/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108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Reproductive Science – Andrology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2023-05-15T12:47:37Z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