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5250" y="1822330"/>
            <a:ext cx="11061149" cy="4558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Cancer Genomic testing for patients with melanoma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38-year-old Caucasian female with a history of extensive ‘tanning bed’ use has a longstanding mole on the right shin. A biopsy of the lesion and subsequent histology confirmed a diagnosis of a non-ulcerated superficial spreading melanoma [Breslow thickness 1.8mm (pT2a).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Histopathology on a subsequent sentinel lymph node biopsy confirms metastatic melanoma. Molecular genetic analysis was requested.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describe the procedures that are followed to process a formalin fixed paraffin embedded (FFPE) tissue section from receipt in specimen reception to data analysis.  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describe the testing strategy for a sample referred with a diagnosis of melanoma; what gene(s) would you analyse?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Analysis of an NGS DNA panel detected a BRAF variant; c.1799T&gt;A p.(Val600Glu) [V600E]. No additional variants were detected in either the DNA or RNA panels. </a:t>
            </a:r>
          </a:p>
          <a:p>
            <a:pPr marL="0" indent="0" algn="l" rtl="0" fontAlgn="base">
              <a:buNone/>
            </a:pPr>
            <a:r>
              <a:rPr lang="en-GB" sz="1800" dirty="0">
                <a:solidFill>
                  <a:srgbClr val="000000"/>
                </a:solidFill>
              </a:rPr>
              <a:t>-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clinical implications for the patient?  </a:t>
            </a: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What information would you include in the final report? 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15F41D5-6497-4D33-A023-FD951321304C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183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Cancer Genomics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2023-05-17T10:45:23Z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