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31264-2748-98DA-D7E7-446F83D07D93}" v="10" dt="2023-05-17T11:17:29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9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26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er Simkins" userId="S::tayler.simkins@hee.nhs.uk::1fd032c9-7796-45d9-a156-abbb863f8c7d" providerId="AD" clId="Web-{05131264-2748-98DA-D7E7-446F83D07D93}"/>
    <pc:docChg chg="modSld">
      <pc:chgData name="Tayler Simkins" userId="S::tayler.simkins@hee.nhs.uk::1fd032c9-7796-45d9-a156-abbb863f8c7d" providerId="AD" clId="Web-{05131264-2748-98DA-D7E7-446F83D07D93}" dt="2023-05-17T11:17:29.203" v="9" actId="20577"/>
      <pc:docMkLst>
        <pc:docMk/>
      </pc:docMkLst>
      <pc:sldChg chg="modSp">
        <pc:chgData name="Tayler Simkins" userId="S::tayler.simkins@hee.nhs.uk::1fd032c9-7796-45d9-a156-abbb863f8c7d" providerId="AD" clId="Web-{05131264-2748-98DA-D7E7-446F83D07D93}" dt="2023-05-17T11:17:29.203" v="9" actId="20577"/>
        <pc:sldMkLst>
          <pc:docMk/>
          <pc:sldMk cId="2441850639" sldId="257"/>
        </pc:sldMkLst>
        <pc:spChg chg="mod">
          <ac:chgData name="Tayler Simkins" userId="S::tayler.simkins@hee.nhs.uk::1fd032c9-7796-45d9-a156-abbb863f8c7d" providerId="AD" clId="Web-{05131264-2748-98DA-D7E7-446F83D07D93}" dt="2023-05-17T11:17:29.203" v="9" actId="20577"/>
          <ac:spMkLst>
            <pc:docMk/>
            <pc:sldMk cId="2441850639" sldId="257"/>
            <ac:spMk id="3" creationId="{B13A92EA-95BB-F421-3A78-DA615A79EB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Rehabilitation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5EB8"/>
                </a:solidFill>
              </a:rPr>
              <a:t>Writing a Standard Operating Procedure for a complex medical equipment</a:t>
            </a:r>
            <a:endParaRPr lang="en-US" sz="2800">
              <a:solidFill>
                <a:srgbClr val="005EB8"/>
              </a:solidFill>
            </a:endParaRPr>
          </a:p>
          <a:p>
            <a:pPr>
              <a:buNone/>
            </a:pPr>
            <a:r>
              <a:rPr lang="en-GB" sz="2800" dirty="0">
                <a:latin typeface="Arial"/>
                <a:cs typeface="Arial"/>
              </a:rPr>
              <a:t>Please could you choose a pressure measurement device or motion analysis system which you use regularly in your practice. 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Please explain its underlying scientific principles and how it is used.</a:t>
            </a:r>
            <a:endParaRPr lang="en-GB" sz="2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If you were to write a Standard Operating Procedure for its use, what key elements would you include? 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  <ds:schemaRef ds:uri="6eb60286-a7d9-492c-8e03-5d1f56fbe788"/>
    <ds:schemaRef ds:uri="80c75cbc-a8f2-46c0-aa58-80f15079965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2DCF25-CB53-49C4-8D61-7F09FA1B0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c75cbc-a8f2-46c0-aa58-80f150799650"/>
    <ds:schemaRef ds:uri="6eb60286-a7d9-492c-8e03-5d1f56fbe7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81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Rehabilitation 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119</cp:revision>
  <dcterms:created xsi:type="dcterms:W3CDTF">2017-05-03T08:06:17Z</dcterms:created>
  <dcterms:modified xsi:type="dcterms:W3CDTF">2023-05-17T11:17:31Z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