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53" autoAdjust="0"/>
    <p:restoredTop sz="94674" autoAdjust="0"/>
  </p:normalViewPr>
  <p:slideViewPr>
    <p:cSldViewPr snapToGrid="0" snapToObjects="1">
      <p:cViewPr varScale="1">
        <p:scale>
          <a:sx n="106" d="100"/>
          <a:sy n="106" d="100"/>
        </p:scale>
        <p:origin x="192" y="7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Clinical Bioinformatics Genomics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3"/>
            <a:ext cx="11582400" cy="47417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5EB8"/>
                </a:solidFill>
              </a:rPr>
              <a:t>New assay validation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The bioinformatics team is developing a new analysis pipeline for a new NGS assay being introduced in the laboratory. You are representing the bioinformatics team in a meeting with Clinical Scientists from genomics to plan the validation.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Describe the validation process that should be followed, and any other steps required to ensure the new pipeline is safe for use in a clinical service. </a:t>
            </a:r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409AAEA-693E-4A4A-9D75-2F5D550632E0}"/>
</file>

<file path=customXml/itemProps2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73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Clinical Bioinformatics Genomics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114</cp:revision>
  <dcterms:created xsi:type="dcterms:W3CDTF">2017-05-03T08:06:17Z</dcterms:created>
  <dcterms:modified xsi:type="dcterms:W3CDTF">2023-05-11T08:27:47Z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