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Bioinformatics - Genomics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293550"/>
            <a:ext cx="10826167" cy="3731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Documentation Errors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discover that some patient results were incorrectly interpreted because the standard operating procedure, describing the variant filtering process had not been updated following a version release of the decision support software used in the laboratory.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immediate actions should be taken to address the error, and what recommendations would you make to avoid this happening in the future?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F202C2D9-4D6B-4360-A8B2-D795A5771CFA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69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Clinical Bioinformatics - Genomics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2023-05-15T12:55:19Z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