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4674" autoAdjust="0"/>
  </p:normalViewPr>
  <p:slideViewPr>
    <p:cSldViewPr snapToGrid="0" snapToObjects="1">
      <p:cViewPr varScale="1">
        <p:scale>
          <a:sx n="115" d="100"/>
          <a:sy n="115" d="100"/>
        </p:scale>
        <p:origin x="208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10/05/2023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Haematology and Transfusion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Investigation of a Pan-reactive antibody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Patient presents to your laboratory with a pan-reactive antibody.  What further workup would you suggest and further clinical information which may provide useful answers. 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12974E-31FB-43A4-A54D-07C23FCC9527}"/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35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Haematology and Transfusion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2023-05-10T07:42:06Z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