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
  </p:notesMasterIdLst>
  <p:handoutMasterIdLst>
    <p:handoutMasterId r:id="rId7"/>
  </p:handoutMasterIdLst>
  <p:sldIdLst>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BB63A-8A9B-4DCE-A5C2-3C20EABAEC55}" v="3" dt="2022-06-21T14:10:5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74" autoAdjust="0"/>
  </p:normalViewPr>
  <p:slideViewPr>
    <p:cSldViewPr snapToGrid="0" snapToObjects="1">
      <p:cViewPr varScale="1">
        <p:scale>
          <a:sx n="63" d="100"/>
          <a:sy n="63" d="100"/>
        </p:scale>
        <p:origin x="616"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15/05/2023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15/05/2023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737B27BB-BDDE-DA1D-9BFB-864678A6D9D3}"/>
              </a:ext>
            </a:extLst>
          </p:cNvPr>
          <p:cNvPicPr>
            <a:picLocks noChangeAspect="1"/>
          </p:cNvPicPr>
          <p:nvPr userDrawn="1"/>
        </p:nvPicPr>
        <p:blipFill>
          <a:blip r:embed="rId3"/>
          <a:stretch>
            <a:fillRect/>
          </a:stretch>
        </p:blipFill>
        <p:spPr>
          <a:xfrm>
            <a:off x="363985" y="360000"/>
            <a:ext cx="1800000" cy="611517"/>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6B686527-970C-E95A-3817-589F92EAEA59}"/>
              </a:ext>
            </a:extLst>
          </p:cNvPr>
          <p:cNvPicPr>
            <a:picLocks noChangeAspect="1"/>
          </p:cNvPicPr>
          <p:nvPr userDrawn="1"/>
        </p:nvPicPr>
        <p:blipFill>
          <a:blip r:embed="rId3"/>
          <a:stretch>
            <a:fillRect/>
          </a:stretch>
        </p:blipFill>
        <p:spPr>
          <a:xfrm>
            <a:off x="363985" y="360000"/>
            <a:ext cx="1800000" cy="611516"/>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15/05/2023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p:txBody>
          <a:bodyPr/>
          <a:lstStyle/>
          <a:p>
            <a:r>
              <a:rPr lang="en-US" dirty="0"/>
              <a:t>Ophthalmic and Vision Science</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784109" y="2141150"/>
            <a:ext cx="10641498" cy="4137729"/>
          </a:xfrm>
        </p:spPr>
        <p:txBody>
          <a:bodyPr>
            <a:noAutofit/>
          </a:bodyPr>
          <a:lstStyle/>
          <a:p>
            <a:pPr marL="0" indent="0">
              <a:buNone/>
            </a:pPr>
            <a:r>
              <a:rPr lang="en-US" sz="2800" dirty="0">
                <a:solidFill>
                  <a:schemeClr val="accent1"/>
                </a:solidFill>
              </a:rPr>
              <a:t>Problem Solving in Visual Electrophysiology</a:t>
            </a:r>
          </a:p>
          <a:p>
            <a:pPr marL="0" indent="0">
              <a:buNone/>
            </a:pPr>
            <a:r>
              <a:rPr lang="en-GB" sz="2800" b="0" i="0" dirty="0">
                <a:solidFill>
                  <a:srgbClr val="000000"/>
                </a:solidFill>
                <a:effectLst/>
                <a:latin typeface="Arial" panose="020B0604020202020204" pitchFamily="34" charset="0"/>
              </a:rPr>
              <a:t>A patient unexpectedly produces an atypically flat Pattern Electroretinogram (PERG), from one eye as you are recording with both eyes open. Can you describe the steps you would take to investigate this observation before you attribute it to pathology? </a:t>
            </a:r>
            <a:endParaRPr lang="en-US" sz="2800" dirty="0"/>
          </a:p>
        </p:txBody>
      </p:sp>
    </p:spTree>
    <p:extLst>
      <p:ext uri="{BB962C8B-B14F-4D97-AF65-F5344CB8AC3E}">
        <p14:creationId xmlns:p14="http://schemas.microsoft.com/office/powerpoint/2010/main" val="24418506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b60286-a7d9-492c-8e03-5d1f56fbe788" xsi:nil="true"/>
    <lcf76f155ced4ddcb4097134ff3c332f xmlns="80c75cbc-a8f2-46c0-aa58-80f15079965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3DA0B53BC4F849A477EEED2D0E1BA9" ma:contentTypeVersion="18" ma:contentTypeDescription="Create a new document." ma:contentTypeScope="" ma:versionID="e3480bd4fad9e454b455241a584e40b3">
  <xsd:schema xmlns:xsd="http://www.w3.org/2001/XMLSchema" xmlns:xs="http://www.w3.org/2001/XMLSchema" xmlns:p="http://schemas.microsoft.com/office/2006/metadata/properties" xmlns:ns1="http://schemas.microsoft.com/sharepoint/v3" xmlns:ns2="80c75cbc-a8f2-46c0-aa58-80f150799650" xmlns:ns3="6eb60286-a7d9-492c-8e03-5d1f56fbe788" targetNamespace="http://schemas.microsoft.com/office/2006/metadata/properties" ma:root="true" ma:fieldsID="4e5f313a9f5d42b5ac116bdb9ab4c6d9" ns1:_="" ns2:_="" ns3:_="">
    <xsd:import namespace="http://schemas.microsoft.com/sharepoint/v3"/>
    <xsd:import namespace="80c75cbc-a8f2-46c0-aa58-80f150799650"/>
    <xsd:import namespace="6eb60286-a7d9-492c-8e03-5d1f56fbe7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75cbc-a8f2-46c0-aa58-80f150799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60286-a7d9-492c-8e03-5d1f56fbe7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64b47c-f647-4d05-b65a-2d27d882dc74}" ma:internalName="TaxCatchAll" ma:showField="CatchAllData" ma:web="6eb60286-a7d9-492c-8e03-5d1f56fbe7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schemas.microsoft.com/office/2006/documentManagement/types"/>
    <ds:schemaRef ds:uri="http://purl.org/dc/elements/1.1/"/>
    <ds:schemaRef ds:uri="http://www.w3.org/XML/1998/namespace"/>
    <ds:schemaRef ds:uri="http://schemas.openxmlformats.org/package/2006/metadata/core-properties"/>
    <ds:schemaRef ds:uri="d1578f25-4d6e-4d4b-93b5-68c0610bc2f6"/>
    <ds:schemaRef ds:uri="http://purl.org/dc/terms/"/>
    <ds:schemaRef ds:uri="http://schemas.microsoft.com/office/2006/metadata/properties"/>
    <ds:schemaRef ds:uri="http://purl.org/dc/dcmitype/"/>
    <ds:schemaRef ds:uri="http://schemas.microsoft.com/office/infopath/2007/PartnerControls"/>
    <ds:schemaRef ds:uri="f51a84ac-5ef7-4b0b-bd71-e269097bd152"/>
  </ds:schemaRefs>
</ds:datastoreItem>
</file>

<file path=customXml/itemProps2.xml><?xml version="1.0" encoding="utf-8"?>
<ds:datastoreItem xmlns:ds="http://schemas.openxmlformats.org/officeDocument/2006/customXml" ds:itemID="{B2ADB30B-0198-4E79-81F2-791BD0868E76}"/>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577</TotalTime>
  <Words>52</Words>
  <Application>Microsoft Office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Custom Design</vt:lpstr>
      <vt:lpstr>Ophthalmic and Vision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Tayler Simkins</cp:lastModifiedBy>
  <cp:revision>112</cp:revision>
  <dcterms:created xsi:type="dcterms:W3CDTF">2017-05-03T08:06:17Z</dcterms:created>
  <dcterms:modified xsi:type="dcterms:W3CDTF">2023-05-15T14:58:44Z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0x010100923DA0B53BC4F849A477EEED2D0E1BA9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