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  <p1510:client id="{DDFB81E5-CBA7-8EC5-91A9-35FC9B92011D}" v="4" dt="2023-05-17T12:50:0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er Simkins" userId="S::tayler.simkins@hee.nhs.uk::1fd032c9-7796-45d9-a156-abbb863f8c7d" providerId="AD" clId="Web-{DDFB81E5-CBA7-8EC5-91A9-35FC9B92011D}"/>
    <pc:docChg chg="modSld">
      <pc:chgData name="Tayler Simkins" userId="S::tayler.simkins@hee.nhs.uk::1fd032c9-7796-45d9-a156-abbb863f8c7d" providerId="AD" clId="Web-{DDFB81E5-CBA7-8EC5-91A9-35FC9B92011D}" dt="2023-05-17T12:50:04.224" v="2" actId="20577"/>
      <pc:docMkLst>
        <pc:docMk/>
      </pc:docMkLst>
      <pc:sldChg chg="modSp">
        <pc:chgData name="Tayler Simkins" userId="S::tayler.simkins@hee.nhs.uk::1fd032c9-7796-45d9-a156-abbb863f8c7d" providerId="AD" clId="Web-{DDFB81E5-CBA7-8EC5-91A9-35FC9B92011D}" dt="2023-05-17T12:50:04.224" v="2" actId="20577"/>
        <pc:sldMkLst>
          <pc:docMk/>
          <pc:sldMk cId="2441850639" sldId="257"/>
        </pc:sldMkLst>
        <pc:spChg chg="mod">
          <ac:chgData name="Tayler Simkins" userId="S::tayler.simkins@hee.nhs.uk::1fd032c9-7796-45d9-a156-abbb863f8c7d" providerId="AD" clId="Web-{DDFB81E5-CBA7-8EC5-91A9-35FC9B92011D}" dt="2023-05-17T12:50:04.224" v="2" actId="20577"/>
          <ac:spMkLst>
            <pc:docMk/>
            <pc:sldMk cId="2441850639" sldId="257"/>
            <ac:spMk id="3" creationId="{B13A92EA-95BB-F421-3A78-DA615A79EB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Urodynamic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8" y="2141150"/>
            <a:ext cx="10910051" cy="38837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Indications for and Limitations of Uroflowmetry Testing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List the reasons why a patient might be referred for uroflowmetry.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Explain the limitations of the test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Explain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the uroflowmetry test as if to a male patient. 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A461-3DCB-4C21-A07F-26DA31AE3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c75cbc-a8f2-46c0-aa58-80f150799650"/>
    <ds:schemaRef ds:uri="6eb60286-a7d9-492c-8e03-5d1f56fbe7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  <ds:schemaRef ds:uri="6eb60286-a7d9-492c-8e03-5d1f56fbe788"/>
    <ds:schemaRef ds:uri="80c75cbc-a8f2-46c0-aa58-80f15079965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41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Urodynamic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115</cp:revision>
  <dcterms:created xsi:type="dcterms:W3CDTF">2017-05-03T08:06:17Z</dcterms:created>
  <dcterms:modified xsi:type="dcterms:W3CDTF">2023-05-17T12:50:09Z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