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641498" cy="4340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Interpretation of Carotid Duplex Ultrasound Scan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patient has presented to your department from the TIA clinic for a carotid duplex ultrasound scan, having experienced an episode of Left side weakness and Left side facial droop. The ultrasound scan reveals a &gt;70% Right ICA stenosis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these findings, possible further imaging and how the patient would be managed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A80CBC6F-E707-4734-9A1C-3F7BDCF09D2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Vascular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